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4" r:id="rId4"/>
    <p:sldId id="257" r:id="rId5"/>
    <p:sldId id="258" r:id="rId6"/>
    <p:sldId id="259" r:id="rId7"/>
    <p:sldId id="260" r:id="rId8"/>
    <p:sldId id="261" r:id="rId9"/>
    <p:sldId id="265" r:id="rId10"/>
    <p:sldId id="262" r:id="rId11"/>
    <p:sldId id="266" r:id="rId12"/>
    <p:sldId id="267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4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D3EB-18FD-44A7-ABBD-13ACD5C5EEA4}" type="datetimeFigureOut">
              <a:rPr lang="zh-CN" altLang="en-US" smtClean="0"/>
              <a:pPr/>
              <a:t>2017-3-24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66B2-5338-4E47-B553-B48586E752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D3EB-18FD-44A7-ABBD-13ACD5C5EEA4}" type="datetimeFigureOut">
              <a:rPr lang="zh-CN" altLang="en-US" smtClean="0"/>
              <a:pPr/>
              <a:t>2017-3-24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66B2-5338-4E47-B553-B48586E752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D3EB-18FD-44A7-ABBD-13ACD5C5EEA4}" type="datetimeFigureOut">
              <a:rPr lang="zh-CN" altLang="en-US" smtClean="0"/>
              <a:pPr/>
              <a:t>2017-3-24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66B2-5338-4E47-B553-B48586E752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D3EB-18FD-44A7-ABBD-13ACD5C5EEA4}" type="datetimeFigureOut">
              <a:rPr lang="zh-CN" altLang="en-US" smtClean="0"/>
              <a:pPr/>
              <a:t>2017-3-24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66B2-5338-4E47-B553-B48586E752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D3EB-18FD-44A7-ABBD-13ACD5C5EEA4}" type="datetimeFigureOut">
              <a:rPr lang="zh-CN" altLang="en-US" smtClean="0"/>
              <a:pPr/>
              <a:t>2017-3-24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66B2-5338-4E47-B553-B48586E752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D3EB-18FD-44A7-ABBD-13ACD5C5EEA4}" type="datetimeFigureOut">
              <a:rPr lang="zh-CN" altLang="en-US" smtClean="0"/>
              <a:pPr/>
              <a:t>2017-3-24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66B2-5338-4E47-B553-B48586E752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D3EB-18FD-44A7-ABBD-13ACD5C5EEA4}" type="datetimeFigureOut">
              <a:rPr lang="zh-CN" altLang="en-US" smtClean="0"/>
              <a:pPr/>
              <a:t>2017-3-24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66B2-5338-4E47-B553-B48586E752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D3EB-18FD-44A7-ABBD-13ACD5C5EEA4}" type="datetimeFigureOut">
              <a:rPr lang="zh-CN" altLang="en-US" smtClean="0"/>
              <a:pPr/>
              <a:t>2017-3-24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66B2-5338-4E47-B553-B48586E752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D3EB-18FD-44A7-ABBD-13ACD5C5EEA4}" type="datetimeFigureOut">
              <a:rPr lang="zh-CN" altLang="en-US" smtClean="0"/>
              <a:pPr/>
              <a:t>2017-3-24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66B2-5338-4E47-B553-B48586E752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D3EB-18FD-44A7-ABBD-13ACD5C5EEA4}" type="datetimeFigureOut">
              <a:rPr lang="zh-CN" altLang="en-US" smtClean="0"/>
              <a:pPr/>
              <a:t>2017-3-24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66B2-5338-4E47-B553-B48586E752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D3EB-18FD-44A7-ABBD-13ACD5C5EEA4}" type="datetimeFigureOut">
              <a:rPr lang="zh-CN" altLang="en-US" smtClean="0"/>
              <a:pPr/>
              <a:t>2017-3-24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66B2-5338-4E47-B553-B48586E752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FD3EB-18FD-44A7-ABBD-13ACD5C5EEA4}" type="datetimeFigureOut">
              <a:rPr lang="zh-CN" altLang="en-US" smtClean="0"/>
              <a:pPr/>
              <a:t>2017-3-24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666B2-5338-4E47-B553-B48586E752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科研物资管理系统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供应商管理功能使用流程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质量处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选择供应商添加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58000"/>
            <a:ext cx="8640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圆角矩形 4"/>
          <p:cNvSpPr/>
          <p:nvPr/>
        </p:nvSpPr>
        <p:spPr>
          <a:xfrm>
            <a:off x="2585384" y="2513954"/>
            <a:ext cx="500066" cy="2857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28596" y="3000372"/>
            <a:ext cx="642942" cy="2143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填写供应商基本信息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58000"/>
            <a:ext cx="8640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圆角矩形 4"/>
          <p:cNvSpPr/>
          <p:nvPr/>
        </p:nvSpPr>
        <p:spPr>
          <a:xfrm>
            <a:off x="2214546" y="2786058"/>
            <a:ext cx="2357454" cy="20002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4714876" y="3429000"/>
            <a:ext cx="3500462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填写信息要求：</a:t>
            </a:r>
            <a:endParaRPr lang="en-US" altLang="zh-CN" sz="44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与营业执照信息一致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上传资质  </a:t>
            </a:r>
            <a:r>
              <a:rPr lang="en-US" altLang="zh-CN" dirty="0" smtClean="0"/>
              <a:t>jpg</a:t>
            </a:r>
            <a:r>
              <a:rPr lang="zh-CN" altLang="en-US" dirty="0" smtClean="0"/>
              <a:t>格式图片文件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>   </a:t>
            </a:r>
            <a:r>
              <a:rPr lang="zh-CN" altLang="en-US" dirty="0" smtClean="0"/>
              <a:t>选择到期日期（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年以内）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58000"/>
            <a:ext cx="8640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圆角矩形 4"/>
          <p:cNvSpPr/>
          <p:nvPr/>
        </p:nvSpPr>
        <p:spPr>
          <a:xfrm>
            <a:off x="6786578" y="4286256"/>
            <a:ext cx="2000264" cy="20002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4714876" y="3286124"/>
            <a:ext cx="4033838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jpg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格式图片文件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选择到期日期（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年以内）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登录科研物资管理系统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58000"/>
            <a:ext cx="8640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圆角矩形 4"/>
          <p:cNvSpPr/>
          <p:nvPr/>
        </p:nvSpPr>
        <p:spPr>
          <a:xfrm>
            <a:off x="4643438" y="3286124"/>
            <a:ext cx="1928826" cy="7858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供应商查询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选择供应商管理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58024"/>
            <a:ext cx="8640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圆角矩形 4"/>
          <p:cNvSpPr/>
          <p:nvPr/>
        </p:nvSpPr>
        <p:spPr>
          <a:xfrm>
            <a:off x="2071670" y="2000240"/>
            <a:ext cx="642942" cy="4286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选择供应商管理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58024"/>
            <a:ext cx="8639999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圆角矩形 4"/>
          <p:cNvSpPr/>
          <p:nvPr/>
        </p:nvSpPr>
        <p:spPr>
          <a:xfrm>
            <a:off x="2071670" y="2599040"/>
            <a:ext cx="571504" cy="1428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输入搜索关键词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58000"/>
            <a:ext cx="8640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圆角矩形 5"/>
          <p:cNvSpPr/>
          <p:nvPr/>
        </p:nvSpPr>
        <p:spPr>
          <a:xfrm>
            <a:off x="5857884" y="2786058"/>
            <a:ext cx="2357454" cy="2857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搜索供应商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58000"/>
            <a:ext cx="8640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圆角矩形 4"/>
          <p:cNvSpPr/>
          <p:nvPr/>
        </p:nvSpPr>
        <p:spPr>
          <a:xfrm>
            <a:off x="8143900" y="2714620"/>
            <a:ext cx="428628" cy="357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选择状态为审核通过的供应商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58000"/>
            <a:ext cx="8640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圆角矩形 4"/>
          <p:cNvSpPr/>
          <p:nvPr/>
        </p:nvSpPr>
        <p:spPr>
          <a:xfrm>
            <a:off x="4572000" y="3643314"/>
            <a:ext cx="642942" cy="250033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供应商添加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65</Words>
  <Application>Microsoft Office PowerPoint</Application>
  <PresentationFormat>全屏显示(4:3)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科研物资管理系统 供应商管理功能使用流程</vt:lpstr>
      <vt:lpstr>登录科研物资管理系统</vt:lpstr>
      <vt:lpstr>供应商查询</vt:lpstr>
      <vt:lpstr>选择供应商管理</vt:lpstr>
      <vt:lpstr>选择供应商管理</vt:lpstr>
      <vt:lpstr>输入搜索关键词</vt:lpstr>
      <vt:lpstr>搜索供应商</vt:lpstr>
      <vt:lpstr>选择状态为审核通过的供应商</vt:lpstr>
      <vt:lpstr>供应商添加</vt:lpstr>
      <vt:lpstr>选择供应商添加</vt:lpstr>
      <vt:lpstr>填写供应商基本信息</vt:lpstr>
      <vt:lpstr>上传资质  jpg格式图片文件    选择到期日期（2年以内）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贾文博</dc:creator>
  <cp:lastModifiedBy>unknown</cp:lastModifiedBy>
  <cp:revision>8</cp:revision>
  <dcterms:created xsi:type="dcterms:W3CDTF">2017-03-24T01:53:19Z</dcterms:created>
  <dcterms:modified xsi:type="dcterms:W3CDTF">2017-03-24T03:29:34Z</dcterms:modified>
</cp:coreProperties>
</file>